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2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r>
              <a:rPr lang="tt-RU" sz="1600" dirty="0"/>
              <a:t>“Мәңгелек хәтер”. М.Җәлилгә багышланган әдәби кичә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sz="6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лиц</a:t>
            </a:r>
            <a:r>
              <a:rPr lang="tt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ей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179912" y="2418442"/>
            <a:ext cx="29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Лицейда</a:t>
            </a:r>
            <a:r>
              <a:rPr lang="ru-RU" dirty="0"/>
              <a:t> </a:t>
            </a:r>
            <a:r>
              <a:rPr lang="ru-RU" dirty="0" smtClean="0"/>
              <a:t>15 </a:t>
            </a:r>
            <a:r>
              <a:rPr lang="ru-RU" dirty="0" err="1" smtClean="0"/>
              <a:t>нче</a:t>
            </a:r>
            <a:r>
              <a:rPr lang="ru-RU" dirty="0" smtClean="0"/>
              <a:t> февраль</a:t>
            </a:r>
            <a:r>
              <a:rPr lang="tt-RU" dirty="0" smtClean="0"/>
              <a:t> көнне </a:t>
            </a:r>
            <a:r>
              <a:rPr lang="ru-RU" dirty="0" smtClean="0"/>
              <a:t>Муса </a:t>
            </a:r>
            <a:r>
              <a:rPr lang="ru-RU" dirty="0" err="1" smtClean="0"/>
              <a:t>Җәлилгә</a:t>
            </a:r>
            <a:r>
              <a:rPr lang="ru-RU" dirty="0" smtClean="0"/>
              <a:t> </a:t>
            </a:r>
            <a:r>
              <a:rPr lang="ru-RU" dirty="0" err="1" smtClean="0"/>
              <a:t>багышланган</a:t>
            </a:r>
            <a:r>
              <a:rPr lang="ru-RU" dirty="0" smtClean="0"/>
              <a:t> </a:t>
            </a:r>
            <a:r>
              <a:rPr lang="ru-RU" dirty="0" err="1" smtClean="0"/>
              <a:t>әдәби</a:t>
            </a:r>
            <a:r>
              <a:rPr lang="ru-RU" dirty="0" smtClean="0"/>
              <a:t> </a:t>
            </a:r>
            <a:r>
              <a:rPr lang="ru-RU" dirty="0" err="1" smtClean="0"/>
              <a:t>кичә</a:t>
            </a:r>
            <a:r>
              <a:rPr lang="ru-RU" dirty="0" smtClean="0"/>
              <a:t> </a:t>
            </a:r>
            <a:r>
              <a:rPr lang="ru-RU" dirty="0" err="1" smtClean="0"/>
              <a:t>үткәрелде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69" y="1074510"/>
            <a:ext cx="1593831" cy="8973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83" y="3905721"/>
            <a:ext cx="1639766" cy="923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161629"/>
            <a:ext cx="1180064" cy="15734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631" y="2196914"/>
            <a:ext cx="1127137" cy="15028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50" y="3822427"/>
            <a:ext cx="1529683" cy="100645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2" y="1074510"/>
            <a:ext cx="1531515" cy="91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3066</TotalTime>
  <Words>25</Words>
  <Application>Microsoft Office PowerPoint</Application>
  <PresentationFormat>Экран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“Мәңгелек хәтер”. М.Җәлилгә багышланган әдәби кичә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410</cp:revision>
  <cp:lastPrinted>2021-02-04T07:26:50Z</cp:lastPrinted>
  <dcterms:created xsi:type="dcterms:W3CDTF">2015-10-13T08:15:21Z</dcterms:created>
  <dcterms:modified xsi:type="dcterms:W3CDTF">2021-02-16T08:56:08Z</dcterms:modified>
</cp:coreProperties>
</file>